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2bcdad5dc94_2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2bcdad5dc94_2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bcff46d1b9_1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2bcff46d1b9_1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2bcdad5dc94_2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2bcdad5dc94_2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2bcff46d1b9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2bcff46d1b9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bcdad5dc94_2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2bcdad5dc94_2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2bd02b0de2e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2bd02b0de2e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bd02b0de2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bd02b0de2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bcdf1f9cc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bcdf1f9cc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bd02b0de2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bd02b0de2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bd02b0de2e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bd02b0de2e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bd02b0de2e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bd02b0de2e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bcdad5dc94_3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2bcdad5dc94_3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bcdad5dc94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2bcdad5dc94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2bcdad5dc94_2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2bcdad5dc94_2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F0F8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idx="1" type="subTitle"/>
          </p:nvPr>
        </p:nvSpPr>
        <p:spPr>
          <a:xfrm>
            <a:off x="311713" y="3700200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en" sz="1779"/>
              <a:t>Stephen Goodridge, Clark LaChance, Nick Pease, Aidan Bradley, Joe Gallant</a:t>
            </a:r>
            <a:endParaRPr sz="1779"/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6029" y="1199001"/>
            <a:ext cx="8031950" cy="209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2"/>
          <p:cNvSpPr txBox="1"/>
          <p:nvPr>
            <p:ph type="title"/>
          </p:nvPr>
        </p:nvSpPr>
        <p:spPr>
          <a:xfrm>
            <a:off x="311700" y="1257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Login Page</a:t>
            </a:r>
            <a:endParaRPr/>
          </a:p>
        </p:txBody>
      </p:sp>
      <p:pic>
        <p:nvPicPr>
          <p:cNvPr id="109" name="Google Shape;10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425" y="698401"/>
            <a:ext cx="8889149" cy="4213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/>
          <p:nvPr>
            <p:ph type="title"/>
          </p:nvPr>
        </p:nvSpPr>
        <p:spPr>
          <a:xfrm>
            <a:off x="311700" y="1257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Onboarding </a:t>
            </a:r>
            <a:r>
              <a:rPr lang="en"/>
              <a:t>Page</a:t>
            </a:r>
            <a:endParaRPr/>
          </a:p>
        </p:txBody>
      </p:sp>
      <p:pic>
        <p:nvPicPr>
          <p:cNvPr id="115" name="Google Shape;11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638" y="698400"/>
            <a:ext cx="8892725" cy="4231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/>
          <p:nvPr>
            <p:ph type="title"/>
          </p:nvPr>
        </p:nvSpPr>
        <p:spPr>
          <a:xfrm>
            <a:off x="311713" y="800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App Page</a:t>
            </a:r>
            <a:endParaRPr/>
          </a:p>
        </p:txBody>
      </p:sp>
      <p:pic>
        <p:nvPicPr>
          <p:cNvPr id="121" name="Google Shape;12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2714" y="652776"/>
            <a:ext cx="8878575" cy="4224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5"/>
          <p:cNvSpPr txBox="1"/>
          <p:nvPr>
            <p:ph type="title"/>
          </p:nvPr>
        </p:nvSpPr>
        <p:spPr>
          <a:xfrm>
            <a:off x="311700" y="686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Chat Page</a:t>
            </a:r>
            <a:endParaRPr/>
          </a:p>
        </p:txBody>
      </p:sp>
      <p:pic>
        <p:nvPicPr>
          <p:cNvPr id="127" name="Google Shape;127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075" y="584350"/>
            <a:ext cx="8997852" cy="42812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2714" y="652776"/>
            <a:ext cx="8878575" cy="4224474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6"/>
          <p:cNvSpPr txBox="1"/>
          <p:nvPr>
            <p:ph type="title"/>
          </p:nvPr>
        </p:nvSpPr>
        <p:spPr>
          <a:xfrm>
            <a:off x="311700" y="800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End Product</a:t>
            </a:r>
            <a:endParaRPr/>
          </a:p>
        </p:txBody>
      </p:sp>
      <p:sp>
        <p:nvSpPr>
          <p:cNvPr id="134" name="Google Shape;134;p26"/>
          <p:cNvSpPr/>
          <p:nvPr/>
        </p:nvSpPr>
        <p:spPr>
          <a:xfrm>
            <a:off x="2614100" y="2170300"/>
            <a:ext cx="1530300" cy="1530300"/>
          </a:xfrm>
          <a:prstGeom prst="ellipse">
            <a:avLst/>
          </a:prstGeom>
          <a:gradFill>
            <a:gsLst>
              <a:gs pos="0">
                <a:srgbClr val="FF0000"/>
              </a:gs>
              <a:gs pos="100000">
                <a:srgbClr val="FFFFFF">
                  <a:alpha val="0"/>
                </a:srgbClr>
              </a:gs>
              <a:gs pos="100000">
                <a:srgbClr val="B9B9B9"/>
              </a:gs>
              <a:gs pos="100000">
                <a:srgbClr val="737373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7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Description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 lnSpcReduction="20000"/>
          </a:bodyPr>
          <a:lstStyle/>
          <a:p>
            <a:pPr indent="-317182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W</a:t>
            </a:r>
            <a:r>
              <a:rPr lang="en"/>
              <a:t>eb-based social networking service</a:t>
            </a:r>
            <a:endParaRPr/>
          </a:p>
          <a:p>
            <a:pPr indent="-297497" lvl="1" marL="914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https://www.chatma.ps/</a:t>
            </a:r>
            <a:endParaRPr/>
          </a:p>
          <a:p>
            <a:pPr indent="-317182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Connect with others in your local geographical area</a:t>
            </a:r>
            <a:endParaRPr/>
          </a:p>
          <a:p>
            <a:pPr indent="-317182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Features an interactive map showing general location relative to other users </a:t>
            </a:r>
            <a:endParaRPr/>
          </a:p>
          <a:p>
            <a:pPr indent="-297497" lvl="1" marL="914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Open chat rooms to start public conversations based on specific topics</a:t>
            </a:r>
            <a:endParaRPr/>
          </a:p>
          <a:p>
            <a:pPr indent="-317182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Registered users may also create their own chat room </a:t>
            </a:r>
            <a:endParaRPr/>
          </a:p>
          <a:p>
            <a:pPr indent="-297497" lvl="1" marL="914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Create topics of interest for others to view or join  </a:t>
            </a:r>
            <a:endParaRPr/>
          </a:p>
          <a:p>
            <a:pPr indent="-317182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Features private chats for small groups to join and interact with</a:t>
            </a:r>
            <a:endParaRPr/>
          </a:p>
          <a:p>
            <a:pPr indent="-297497" lvl="1" marL="914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(i.e. friends only chat) 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Our aim is </a:t>
            </a:r>
            <a:r>
              <a:rPr b="1" lang="en"/>
              <a:t>community engagement, meaningful interactions, and a new way to meet others  </a:t>
            </a:r>
            <a:endParaRPr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Main Features</a:t>
            </a:r>
            <a:endParaRPr/>
          </a:p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85000" lnSpcReduction="1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Chat function</a:t>
            </a:r>
            <a:endParaRPr/>
          </a:p>
          <a:p>
            <a:pPr indent="-325755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D</a:t>
            </a:r>
            <a:r>
              <a:rPr lang="en"/>
              <a:t>esigned for users to be able to communicate with each other using chat rooms based on mutual interests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/>
              <a:t>Map </a:t>
            </a:r>
            <a:r>
              <a:rPr b="1" lang="en"/>
              <a:t>function</a:t>
            </a:r>
            <a:endParaRPr b="1"/>
          </a:p>
          <a:p>
            <a:pPr indent="-325755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A map with a marker showing you and your friend’s general location</a:t>
            </a:r>
            <a:endParaRPr/>
          </a:p>
          <a:p>
            <a:pPr indent="-325755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Also displays relative location of nearby chat rooms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/>
              <a:t>Location Services</a:t>
            </a:r>
            <a:endParaRPr b="1"/>
          </a:p>
          <a:p>
            <a:pPr indent="-325755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The user’s location is updated in real-time to facilitate conversations between nearby users</a:t>
            </a:r>
            <a:endParaRPr/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Comparable Apps</a:t>
            </a:r>
            <a:endParaRPr/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YikYak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Location-based with a forum-like structure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ChatMaps is concerned with real time chatting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Anonymous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ChatMaps implements user profiles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/>
              <a:t>Omegle (and </a:t>
            </a:r>
            <a:r>
              <a:rPr b="1" lang="en"/>
              <a:t>equivalents</a:t>
            </a:r>
            <a:r>
              <a:rPr b="1" lang="en"/>
              <a:t>)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Anonymous chatting, with optional topics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ChatMaps is created for campuses or other metropolitan areas, location focus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Friends list feature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/>
              <a:t>Snapchat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Very popular chatting platform, with location features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ChatMaps rooms feature allows users to meet strangers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User Stories</a:t>
            </a:r>
            <a:endParaRPr/>
          </a:p>
        </p:txBody>
      </p:sp>
      <p:sp>
        <p:nvSpPr>
          <p:cNvPr id="79" name="Google Shape;79;p17"/>
          <p:cNvSpPr txBox="1"/>
          <p:nvPr>
            <p:ph idx="1" type="body"/>
          </p:nvPr>
        </p:nvSpPr>
        <p:spPr>
          <a:xfrm>
            <a:off x="311700" y="1152475"/>
            <a:ext cx="8520600" cy="36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As a registered user, I want to be able to create my own chat room to meet people of similar interests.</a:t>
            </a:r>
            <a:endParaRPr/>
          </a:p>
          <a:p>
            <a:pPr indent="-317500" lvl="1" marL="914400" rtl="0" algn="l">
              <a:spcBef>
                <a:spcPts val="100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Main feature, creation of chat rooms is a required ability for the user base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As a registered user, I want to be able to add other users so that I can reach out to them in the future.</a:t>
            </a:r>
            <a:endParaRPr/>
          </a:p>
          <a:p>
            <a:pPr indent="-317500" lvl="1" marL="914400" rtl="0" algn="l">
              <a:spcBef>
                <a:spcPts val="100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Making new friends is a key goal of this service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As a registered user, I want to be able to send direct messages to other users so that I can chat with them in private.</a:t>
            </a:r>
            <a:endParaRPr/>
          </a:p>
          <a:p>
            <a:pPr indent="-317500" lvl="1" marL="914400" rtl="0" algn="l">
              <a:spcBef>
                <a:spcPts val="1000"/>
              </a:spcBef>
              <a:spcAft>
                <a:spcPts val="1000"/>
              </a:spcAft>
              <a:buSzPts val="1400"/>
              <a:buChar char="○"/>
            </a:pPr>
            <a:r>
              <a:rPr lang="en"/>
              <a:t>Private messages will be a separate implementation to the chat room feature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User Stories (cont.)</a:t>
            </a:r>
            <a:endParaRPr/>
          </a:p>
        </p:txBody>
      </p:sp>
      <p:sp>
        <p:nvSpPr>
          <p:cNvPr id="85" name="Google Shape;85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As a registered user, I want to be able to visually see how big a chat room is so that I can avoid busy chat rooms.</a:t>
            </a:r>
            <a:endParaRPr/>
          </a:p>
          <a:p>
            <a:pPr indent="-317500" lvl="1" marL="914400" rtl="0" algn="l">
              <a:spcBef>
                <a:spcPts val="100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The map will display nearby chat rooms and vary them in size</a:t>
            </a:r>
            <a:endParaRPr/>
          </a:p>
          <a:p>
            <a:pPr indent="-317500" lvl="1" marL="914400" rtl="0" algn="l">
              <a:spcBef>
                <a:spcPts val="100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The map will have several features to facilitate communication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As a registered user, I want to be able to view who’s online so that I know who I can chat with.</a:t>
            </a:r>
            <a:endParaRPr/>
          </a:p>
          <a:p>
            <a:pPr indent="-317500" lvl="1" marL="914400" rtl="0" algn="l">
              <a:spcBef>
                <a:spcPts val="100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Online and offline functionality</a:t>
            </a:r>
            <a:endParaRPr/>
          </a:p>
          <a:p>
            <a:pPr indent="-317500" lvl="1" marL="914400" rtl="0" algn="l">
              <a:spcBef>
                <a:spcPts val="1000"/>
              </a:spcBef>
              <a:spcAft>
                <a:spcPts val="1000"/>
              </a:spcAft>
              <a:buSzPts val="1400"/>
              <a:buChar char="○"/>
            </a:pPr>
            <a:r>
              <a:rPr lang="en"/>
              <a:t>Intent is to allow users to set visibility to offline (separate user story)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Safety</a:t>
            </a:r>
            <a:endParaRPr/>
          </a:p>
        </p:txBody>
      </p:sp>
      <p:sp>
        <p:nvSpPr>
          <p:cNvPr id="91" name="Google Shape;91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User’s exact location will not be publicly available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ChatMaps will only show exact location to current friends if the user grants permission to do so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When creating a public chat room, the </a:t>
            </a:r>
            <a:r>
              <a:rPr lang="en"/>
              <a:t>chat</a:t>
            </a:r>
            <a:r>
              <a:rPr lang="en"/>
              <a:t> room will be placed randomly (nearby) on the </a:t>
            </a:r>
            <a:r>
              <a:rPr lang="en"/>
              <a:t>interactive</a:t>
            </a:r>
            <a:r>
              <a:rPr lang="en"/>
              <a:t> map for others around your area to join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/>
          <p:nvPr>
            <p:ph type="title"/>
          </p:nvPr>
        </p:nvSpPr>
        <p:spPr>
          <a:xfrm>
            <a:off x="311700" y="1143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Home Page</a:t>
            </a:r>
            <a:endParaRPr/>
          </a:p>
        </p:txBody>
      </p:sp>
      <p:pic>
        <p:nvPicPr>
          <p:cNvPr id="97" name="Google Shape;9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550" y="624749"/>
            <a:ext cx="8888899" cy="4249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1"/>
          <p:cNvSpPr txBox="1"/>
          <p:nvPr>
            <p:ph type="title"/>
          </p:nvPr>
        </p:nvSpPr>
        <p:spPr>
          <a:xfrm>
            <a:off x="311700" y="57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Register Page</a:t>
            </a:r>
            <a:endParaRPr/>
          </a:p>
        </p:txBody>
      </p:sp>
      <p:pic>
        <p:nvPicPr>
          <p:cNvPr id="103" name="Google Shape;10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629725"/>
            <a:ext cx="8839204" cy="4205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